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4" r:id="rId3"/>
    <p:sldId id="263" r:id="rId4"/>
    <p:sldId id="266" r:id="rId5"/>
    <p:sldId id="277" r:id="rId6"/>
    <p:sldId id="30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6A"/>
    <a:srgbClr val="008D52"/>
    <a:srgbClr val="FFC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5707"/>
  </p:normalViewPr>
  <p:slideViewPr>
    <p:cSldViewPr snapToGrid="0">
      <p:cViewPr varScale="1">
        <p:scale>
          <a:sx n="254" d="100"/>
          <a:sy n="254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C4C7-EA01-4C45-9960-59A1CF5C8AF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A74A-6308-F244-B50F-29A3F02608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36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507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785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470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811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018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705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838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9753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622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7357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409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CD1-4F82-E142-8A5A-5A8377E7EEBC}" type="datetimeFigureOut">
              <a:rPr lang="en-FR" smtClean="0"/>
              <a:t>04/03/2024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2AA2-C968-1A48-8477-40528EDA7AE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96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CB5295-2B54-95F2-F1F9-EDB20637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79" y="2580714"/>
            <a:ext cx="9153679" cy="2562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B8017-280A-8084-638B-1D31484D0463}"/>
              </a:ext>
            </a:extLst>
          </p:cNvPr>
          <p:cNvSpPr txBox="1"/>
          <p:nvPr/>
        </p:nvSpPr>
        <p:spPr>
          <a:xfrm>
            <a:off x="661561" y="1200471"/>
            <a:ext cx="7702061" cy="126188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F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écologiques des centrales photovoltaïques flottantes sur la biodiversité et le fonctionnement des écosystèmes </a:t>
            </a:r>
          </a:p>
          <a:p>
            <a:pPr algn="ctr"/>
            <a:endParaRPr lang="en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Projets SOLAKE / ECLIPSE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8CBA1-0791-5ED4-9135-8E9F6E4AF6BB}"/>
              </a:ext>
            </a:extLst>
          </p:cNvPr>
          <p:cNvSpPr txBox="1"/>
          <p:nvPr/>
        </p:nvSpPr>
        <p:spPr>
          <a:xfrm>
            <a:off x="2401055" y="4474366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Julien Cucherousset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julien.cucherousset@univ-tlse3.fr</a:t>
            </a:r>
            <a:endParaRPr lang="en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Universite Paul Sabatier Toulouse III (UPS) | Lifepath">
            <a:extLst>
              <a:ext uri="{FF2B5EF4-FFF2-40B4-BE49-F238E27FC236}">
                <a16:creationId xmlns:a16="http://schemas.microsoft.com/office/drawing/2014/main" id="{A916D54E-C8E3-8F41-62E6-58371692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59" y="77143"/>
            <a:ext cx="1964514" cy="6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545CB-80F4-F459-1620-AAFCBA97E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" y="0"/>
            <a:ext cx="1143000" cy="1112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BB731-37AC-2836-22BE-CB6D02D3C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13" y="58653"/>
            <a:ext cx="2182071" cy="908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F25DFF-FBA1-FDA3-EDE9-30CA995537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4294185"/>
            <a:ext cx="1578825" cy="769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36A9F-CAFB-4C42-F80D-ABF5D906BF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411" y="3215776"/>
            <a:ext cx="766214" cy="875673"/>
          </a:xfrm>
          <a:prstGeom prst="rect">
            <a:avLst/>
          </a:prstGeom>
        </p:spPr>
      </p:pic>
      <p:pic>
        <p:nvPicPr>
          <p:cNvPr id="7" name="Picture 2" descr="Les bourses postdoctorales MSCA Postdoctoral Fellowships | Université  Paris-Panthéon-Assas">
            <a:extLst>
              <a:ext uri="{FF2B5EF4-FFF2-40B4-BE49-F238E27FC236}">
                <a16:creationId xmlns:a16="http://schemas.microsoft.com/office/drawing/2014/main" id="{46962F16-423D-1A74-EA9C-8210AF7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594" y="4262763"/>
            <a:ext cx="1404279" cy="8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Floating solar platform on Lac des Toules - Poralu Marine">
            <a:extLst>
              <a:ext uri="{FF2B5EF4-FFF2-40B4-BE49-F238E27FC236}">
                <a16:creationId xmlns:a16="http://schemas.microsoft.com/office/drawing/2014/main" id="{288ECF07-8045-4D60-901F-7ABFF24FE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5059" y="3660331"/>
            <a:ext cx="1809900" cy="14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81BDA-C7C7-B232-24F6-C0E8B346DB7B}"/>
              </a:ext>
            </a:extLst>
          </p:cNvPr>
          <p:cNvSpPr txBox="1"/>
          <p:nvPr/>
        </p:nvSpPr>
        <p:spPr>
          <a:xfrm>
            <a:off x="-3" y="0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centrales photovoltaïques flottantes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A2A511-7155-B695-6F4F-813003C7ECD7}"/>
              </a:ext>
            </a:extLst>
          </p:cNvPr>
          <p:cNvCxnSpPr>
            <a:cxnSpLocks/>
          </p:cNvCxnSpPr>
          <p:nvPr/>
        </p:nvCxnSpPr>
        <p:spPr>
          <a:xfrm flipV="1">
            <a:off x="0" y="36282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6">
            <a:extLst>
              <a:ext uri="{FF2B5EF4-FFF2-40B4-BE49-F238E27FC236}">
                <a16:creationId xmlns:a16="http://schemas.microsoft.com/office/drawing/2014/main" id="{434540B2-CC6B-7941-0151-2086E89203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411"/>
            <a:ext cx="4461581" cy="2328453"/>
          </a:xfrm>
          <a:prstGeom prst="rect">
            <a:avLst/>
          </a:prstGeom>
        </p:spPr>
      </p:pic>
      <p:pic>
        <p:nvPicPr>
          <p:cNvPr id="1030" name="Picture 6" descr="World's largest floating solar plant outside China' ready in weeks after  'record' build | Recharge">
            <a:extLst>
              <a:ext uri="{FF2B5EF4-FFF2-40B4-BE49-F238E27FC236}">
                <a16:creationId xmlns:a16="http://schemas.microsoft.com/office/drawing/2014/main" id="{16BCFEF0-0EF3-F253-E185-C71662194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157" y="2051868"/>
            <a:ext cx="2268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ating solar panels in African hydropower reservoirs">
            <a:extLst>
              <a:ext uri="{FF2B5EF4-FFF2-40B4-BE49-F238E27FC236}">
                <a16:creationId xmlns:a16="http://schemas.microsoft.com/office/drawing/2014/main" id="{6CF67044-7172-0EA6-008F-B174AD02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57" y="443411"/>
            <a:ext cx="192044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ating Solar Pannels | edp.com">
            <a:extLst>
              <a:ext uri="{FF2B5EF4-FFF2-40B4-BE49-F238E27FC236}">
                <a16:creationId xmlns:a16="http://schemas.microsoft.com/office/drawing/2014/main" id="{5A50123C-C1F3-056B-8699-10E6115F2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9067" y="2051868"/>
            <a:ext cx="17470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ating solar energy farms on Portugal's EDP plans for Southeast Asia –  CLBrief">
            <a:extLst>
              <a:ext uri="{FF2B5EF4-FFF2-40B4-BE49-F238E27FC236}">
                <a16:creationId xmlns:a16="http://schemas.microsoft.com/office/drawing/2014/main" id="{665BBA67-745A-6860-BEA6-19F46B901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157" y="3660325"/>
            <a:ext cx="2268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mpact of floating photovoltaic power plants on lake water temperature  and stratification | Scientific Reports">
            <a:extLst>
              <a:ext uri="{FF2B5EF4-FFF2-40B4-BE49-F238E27FC236}">
                <a16:creationId xmlns:a16="http://schemas.microsoft.com/office/drawing/2014/main" id="{3A650B7D-C547-692A-3FEC-11A2A08CA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827" y="445994"/>
            <a:ext cx="15641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BE96A-4502-0F30-95BF-2C6E9AA4601D}"/>
              </a:ext>
            </a:extLst>
          </p:cNvPr>
          <p:cNvSpPr txBox="1"/>
          <p:nvPr/>
        </p:nvSpPr>
        <p:spPr>
          <a:xfrm>
            <a:off x="-12970" y="4879238"/>
            <a:ext cx="2465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 et al. 2021, Essak &amp; Ghosh 2022</a:t>
            </a:r>
          </a:p>
        </p:txBody>
      </p:sp>
    </p:spTree>
    <p:extLst>
      <p:ext uri="{BB962C8B-B14F-4D97-AF65-F5344CB8AC3E}">
        <p14:creationId xmlns:p14="http://schemas.microsoft.com/office/powerpoint/2010/main" val="380210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D9C9BC-63D8-8B33-514B-4B862598B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928" y="369332"/>
            <a:ext cx="7248529" cy="377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C194D-0537-3884-E142-10E6DED6AC83}"/>
              </a:ext>
            </a:extLst>
          </p:cNvPr>
          <p:cNvSpPr txBox="1"/>
          <p:nvPr/>
        </p:nvSpPr>
        <p:spPr>
          <a:xfrm>
            <a:off x="0" y="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 des connaissances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F9E7E-3164-D0A2-6ECF-696EAAF2CC5D}"/>
              </a:ext>
            </a:extLst>
          </p:cNvPr>
          <p:cNvCxnSpPr>
            <a:cxnSpLocks/>
          </p:cNvCxnSpPr>
          <p:nvPr/>
        </p:nvCxnSpPr>
        <p:spPr>
          <a:xfrm flipV="1">
            <a:off x="0" y="36282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8CEAEE-F179-0742-1FB8-955E2D2EAC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1795" y="816153"/>
            <a:ext cx="2786959" cy="2090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3A644-45D1-7D37-7FA4-1374166002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144" y="3898552"/>
            <a:ext cx="3063240" cy="1218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042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3B261-0574-6CD4-9059-11EAF0E06710}"/>
              </a:ext>
            </a:extLst>
          </p:cNvPr>
          <p:cNvSpPr txBox="1"/>
          <p:nvPr/>
        </p:nvSpPr>
        <p:spPr>
          <a:xfrm>
            <a:off x="-3" y="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de terrain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FC5AEF-EDD6-52F1-795C-996A6A63ABDE}"/>
              </a:ext>
            </a:extLst>
          </p:cNvPr>
          <p:cNvCxnSpPr>
            <a:cxnSpLocks/>
          </p:cNvCxnSpPr>
          <p:nvPr/>
        </p:nvCxnSpPr>
        <p:spPr>
          <a:xfrm flipV="1">
            <a:off x="0" y="36282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46FCE4-289D-2CCA-DA87-34FC4255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450035"/>
            <a:ext cx="6011800" cy="45012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8523F5-1312-87F0-97F0-CF8D434A1429}"/>
              </a:ext>
            </a:extLst>
          </p:cNvPr>
          <p:cNvSpPr txBox="1"/>
          <p:nvPr/>
        </p:nvSpPr>
        <p:spPr>
          <a:xfrm>
            <a:off x="4123794" y="2792310"/>
            <a:ext cx="1828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développeurs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E42E4-0633-12F8-DEC5-45D2716F43E1}"/>
              </a:ext>
            </a:extLst>
          </p:cNvPr>
          <p:cNvSpPr txBox="1"/>
          <p:nvPr/>
        </p:nvSpPr>
        <p:spPr>
          <a:xfrm>
            <a:off x="5157215" y="3313006"/>
            <a:ext cx="159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DF67B-2A7F-2620-6CAC-CB5DABA372DB}"/>
              </a:ext>
            </a:extLst>
          </p:cNvPr>
          <p:cNvSpPr txBox="1"/>
          <p:nvPr/>
        </p:nvSpPr>
        <p:spPr>
          <a:xfrm>
            <a:off x="5101806" y="120959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B1749-8030-F7E2-F0FB-589C1CF9C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764" y="745697"/>
            <a:ext cx="2560922" cy="1316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A7E75-E6C5-5462-8F3D-9E48959C21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764" y="2349510"/>
            <a:ext cx="2560922" cy="1450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74CE3-F543-9BFE-02E2-7F653890564F}"/>
              </a:ext>
            </a:extLst>
          </p:cNvPr>
          <p:cNvSpPr txBox="1"/>
          <p:nvPr/>
        </p:nvSpPr>
        <p:spPr>
          <a:xfrm>
            <a:off x="6725499" y="1797145"/>
            <a:ext cx="2149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Centrale construite par URBASOLAR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62451-D2B9-3B71-CE2F-454030039D5D}"/>
              </a:ext>
            </a:extLst>
          </p:cNvPr>
          <p:cNvSpPr txBox="1"/>
          <p:nvPr/>
        </p:nvSpPr>
        <p:spPr>
          <a:xfrm>
            <a:off x="7078776" y="3534884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Centrale construite par AKUO</a:t>
            </a:r>
          </a:p>
        </p:txBody>
      </p:sp>
    </p:spTree>
    <p:extLst>
      <p:ext uri="{BB962C8B-B14F-4D97-AF65-F5344CB8AC3E}">
        <p14:creationId xmlns:p14="http://schemas.microsoft.com/office/powerpoint/2010/main" val="62418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37276-49B4-9A84-B00B-BFC2B3735A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7085" y="2786503"/>
            <a:ext cx="2619118" cy="1964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E9BBB-561C-D845-3863-D7D784CE7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16250" y="440107"/>
            <a:ext cx="3343130" cy="2583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3B261-0574-6CD4-9059-11EAF0E06710}"/>
              </a:ext>
            </a:extLst>
          </p:cNvPr>
          <p:cNvSpPr txBox="1"/>
          <p:nvPr/>
        </p:nvSpPr>
        <p:spPr>
          <a:xfrm>
            <a:off x="-3" y="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Suivis de terrain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FC5AEF-EDD6-52F1-795C-996A6A63ABDE}"/>
              </a:ext>
            </a:extLst>
          </p:cNvPr>
          <p:cNvCxnSpPr>
            <a:cxnSpLocks/>
          </p:cNvCxnSpPr>
          <p:nvPr/>
        </p:nvCxnSpPr>
        <p:spPr>
          <a:xfrm flipV="1">
            <a:off x="0" y="36282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12699A9-AB48-1CA2-72DE-6CE7C4B13A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499" y="2579899"/>
            <a:ext cx="3693659" cy="251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6A377-9B8B-2CAC-F62C-1F27027E2D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499" y="440108"/>
            <a:ext cx="3693659" cy="2139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BBEDE-5A05-A6E5-3B43-C6EDA7F2EA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27" y="2563372"/>
            <a:ext cx="3374551" cy="2530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9A73-A18B-8741-8439-B1989733EFE6}"/>
              </a:ext>
            </a:extLst>
          </p:cNvPr>
          <p:cNvSpPr txBox="1"/>
          <p:nvPr/>
        </p:nvSpPr>
        <p:spPr>
          <a:xfrm>
            <a:off x="2128306" y="2328308"/>
            <a:ext cx="2188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>
                <a:solidFill>
                  <a:schemeClr val="bg1"/>
                </a:solidFill>
              </a:rPr>
              <a:t>Centrale developpée par Urbasolar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1EAD1-BEBA-1FA7-5E76-7BBCD68194E4}"/>
              </a:ext>
            </a:extLst>
          </p:cNvPr>
          <p:cNvSpPr txBox="1"/>
          <p:nvPr/>
        </p:nvSpPr>
        <p:spPr>
          <a:xfrm>
            <a:off x="2128306" y="4840001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>
                <a:solidFill>
                  <a:schemeClr val="bg1"/>
                </a:solidFill>
              </a:rPr>
              <a:t>Centrale developpée par Akuoenergy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87FCE-F8F2-1DC4-905C-CCBE11AC77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5134" y="767497"/>
            <a:ext cx="2619121" cy="19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752DA6-F2D5-E5A0-502D-A3A1666562F0}"/>
              </a:ext>
            </a:extLst>
          </p:cNvPr>
          <p:cNvCxnSpPr>
            <a:cxnSpLocks/>
          </p:cNvCxnSpPr>
          <p:nvPr/>
        </p:nvCxnSpPr>
        <p:spPr>
          <a:xfrm flipV="1">
            <a:off x="0" y="36282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4B3EC03-EB1D-A45D-D4A8-A422E7F78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3" y="431330"/>
            <a:ext cx="3571353" cy="2356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72891-1005-5DDE-7359-646036273C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63" y="431330"/>
            <a:ext cx="650326" cy="650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3AD85-E058-08E9-0F65-F3ACB6C86874}"/>
              </a:ext>
            </a:extLst>
          </p:cNvPr>
          <p:cNvSpPr txBox="1"/>
          <p:nvPr/>
        </p:nvSpPr>
        <p:spPr>
          <a:xfrm>
            <a:off x="5490005" y="1387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D04CC6-F194-BB38-EDF8-1A80BED15676}"/>
              </a:ext>
            </a:extLst>
          </p:cNvPr>
          <p:cNvSpPr txBox="1"/>
          <p:nvPr/>
        </p:nvSpPr>
        <p:spPr>
          <a:xfrm>
            <a:off x="-3" y="0"/>
            <a:ext cx="27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Approches expérimentales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EDB674-0815-C76F-6BC0-0149E317C1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180" y="571151"/>
            <a:ext cx="2482268" cy="2182657"/>
          </a:xfrm>
          <a:prstGeom prst="rect">
            <a:avLst/>
          </a:prstGeom>
        </p:spPr>
      </p:pic>
      <p:pic>
        <p:nvPicPr>
          <p:cNvPr id="28" name="Picture 2" descr="Ingénieur-e environnements géo-naturels et anthropisés H/F INRAE - Offre  d'emploi Faune / Flore, Milieux / Sites">
            <a:extLst>
              <a:ext uri="{FF2B5EF4-FFF2-40B4-BE49-F238E27FC236}">
                <a16:creationId xmlns:a16="http://schemas.microsoft.com/office/drawing/2014/main" id="{5804CECD-89B8-AE45-69B7-231CB6E3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192" y="2237834"/>
            <a:ext cx="1096293" cy="5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1FC3A-1DAD-FC3B-FDA9-00B874284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39" y="2849762"/>
            <a:ext cx="7480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1661</TotalTime>
  <Words>79</Words>
  <Application>Microsoft Macintosh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Cucherousset</dc:creator>
  <cp:lastModifiedBy>Julien Cucherousset</cp:lastModifiedBy>
  <cp:revision>101</cp:revision>
  <cp:lastPrinted>2024-02-29T20:43:30Z</cp:lastPrinted>
  <dcterms:created xsi:type="dcterms:W3CDTF">2023-11-21T06:52:45Z</dcterms:created>
  <dcterms:modified xsi:type="dcterms:W3CDTF">2024-03-04T08:54:28Z</dcterms:modified>
</cp:coreProperties>
</file>